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F14A-4D54-46E7-8E31-F42A1F8F5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19F1A-236A-4A2E-B3DF-1AA2D46CC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EACD-4FCD-4D01-820C-B881ADFF6BA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438C7-3540-42DD-9D8F-2536E5D4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6AA2D-5AE6-4F85-B9A4-EBB32ADC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6851-ABDA-4716-A4DD-036964A50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24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08C2B-F0D6-4836-90BF-95A4AA5D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1C72-4C76-45C0-9B66-89E4C52B7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19158-BDC5-4380-8A37-3BEB9ABC9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EACD-4FCD-4D01-820C-B881ADFF6BA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AD7FE-8923-4718-B97A-DC134A918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3C8D0-551E-418A-A526-17FD72D84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36851-ABDA-4716-A4DD-036964A50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45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38D37F9-2887-47D1-95B1-D1D99065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82FB44-3977-4207-A144-1D0A8A76F17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0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Ioana BIRTA</dc:creator>
  <cp:lastModifiedBy>Ioana BIRTA</cp:lastModifiedBy>
  <cp:revision>1</cp:revision>
  <dcterms:created xsi:type="dcterms:W3CDTF">2020-04-29T15:25:45Z</dcterms:created>
  <dcterms:modified xsi:type="dcterms:W3CDTF">2020-04-29T15:25:45Z</dcterms:modified>
</cp:coreProperties>
</file>